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7" r:id="rId3"/>
    <p:sldId id="260" r:id="rId4"/>
    <p:sldId id="268" r:id="rId5"/>
    <p:sldId id="261" r:id="rId6"/>
    <p:sldId id="259" r:id="rId7"/>
    <p:sldId id="264" r:id="rId8"/>
    <p:sldId id="258" r:id="rId9"/>
    <p:sldId id="263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250" autoAdjust="0"/>
  </p:normalViewPr>
  <p:slideViewPr>
    <p:cSldViewPr>
      <p:cViewPr varScale="1">
        <p:scale>
          <a:sx n="40" d="100"/>
          <a:sy n="40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E9B3F-C301-4914-A333-562DBA20B3B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16B82-5710-40C1-BC5B-45523DC545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16B82-5710-40C1-BC5B-45523DC5459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11DCE-C0FE-4557-B4B5-D684F9B1E67E}" type="datetimeFigureOut">
              <a:rPr lang="en-US" smtClean="0"/>
              <a:pPr/>
              <a:t>6/6/2009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8029F-6802-4823-81CA-16CDCD6FC4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5" Type="http://schemas.openxmlformats.org/officeDocument/2006/relationships/image" Target="../media/image10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../media/image16.wm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 Routine</a:t>
            </a:r>
            <a:endParaRPr lang="en-US" dirty="0"/>
          </a:p>
        </p:txBody>
      </p:sp>
      <p:pic>
        <p:nvPicPr>
          <p:cNvPr id="4" name="Content Placeholder 3" descr="P101009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676400" y="1371600"/>
            <a:ext cx="6034617" cy="4525963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10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04800" y="381000"/>
            <a:ext cx="8148109" cy="6111082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3048000" y="3048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8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9600" y="533400"/>
            <a:ext cx="7843309" cy="5882482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8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5400000">
            <a:off x="965200" y="330200"/>
            <a:ext cx="6908800" cy="6248400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038600" y="3200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10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04800" y="381000"/>
            <a:ext cx="8305800" cy="6229350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8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87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P1010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228600"/>
            <a:ext cx="9448800" cy="7086600"/>
          </a:xfrm>
          <a:prstGeom prst="rect">
            <a:avLst/>
          </a:prstGeom>
        </p:spPr>
      </p:pic>
      <p:pic>
        <p:nvPicPr>
          <p:cNvPr id="4" name="Content Placeholder 3" descr="P1010096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1" y="1"/>
            <a:ext cx="3352800" cy="2514600"/>
          </a:xfrm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8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124200" y="2362200"/>
            <a:ext cx="5323417" cy="3992563"/>
          </a:xfrm>
        </p:spPr>
      </p:pic>
      <p:pic>
        <p:nvPicPr>
          <p:cNvPr id="5" name="Picture 4" descr="P10101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011" y="74259"/>
            <a:ext cx="5082589" cy="3811942"/>
          </a:xfrm>
          <a:prstGeom prst="rect">
            <a:avLst/>
          </a:prstGeom>
        </p:spPr>
      </p:pic>
      <p:pic>
        <p:nvPicPr>
          <p:cNvPr id="1026" name="Picture 2" descr="C:\Users\Owner\AppData\Local\Microsoft\Windows\Temporary Internet Files\Content.IE5\NSEWM5G9\MCj04062740000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4343400"/>
            <a:ext cx="1691275" cy="1752600"/>
          </a:xfrm>
          <a:prstGeom prst="rect">
            <a:avLst/>
          </a:prstGeom>
          <a:noFill/>
        </p:spPr>
      </p:pic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101009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953000" y="1295400"/>
            <a:ext cx="5181600" cy="3886200"/>
          </a:xfrm>
        </p:spPr>
      </p:pic>
      <p:pic>
        <p:nvPicPr>
          <p:cNvPr id="6" name="Picture 5" descr="P10100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276600"/>
            <a:ext cx="4343399" cy="3257549"/>
          </a:xfrm>
          <a:prstGeom prst="rect">
            <a:avLst/>
          </a:prstGeom>
        </p:spPr>
      </p:pic>
      <p:pic>
        <p:nvPicPr>
          <p:cNvPr id="5" name="Picture 4" descr="P101011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" y="0"/>
            <a:ext cx="5080000" cy="38100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7"/>
          <a:stretch>
            <a:fillRect/>
          </a:stretch>
        </p:blipFill>
        <p:spPr>
          <a:xfrm>
            <a:off x="42672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12</Words>
  <Application>Microsoft Office PowerPoint</Application>
  <PresentationFormat>On-screen Show (4:3)</PresentationFormat>
  <Paragraphs>11</Paragraphs>
  <Slides>10</Slides>
  <Notes>10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Ma Routine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 Routine</dc:title>
  <dc:creator>Owner</dc:creator>
  <cp:lastModifiedBy>Owner</cp:lastModifiedBy>
  <cp:revision>16</cp:revision>
  <dcterms:created xsi:type="dcterms:W3CDTF">2009-05-20T22:43:19Z</dcterms:created>
  <dcterms:modified xsi:type="dcterms:W3CDTF">2009-06-06T21:30:11Z</dcterms:modified>
</cp:coreProperties>
</file>